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6858000" cy="132476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4973D"/>
    <a:srgbClr val="F4ECBD"/>
    <a:srgbClr val="DC0A0A"/>
    <a:srgbClr val="9B1E0A"/>
    <a:srgbClr val="EE760F"/>
    <a:srgbClr val="D98837"/>
    <a:srgbClr val="DC9045"/>
    <a:srgbClr val="F9F5DC"/>
    <a:srgbClr val="BBB4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99B366-7F5B-4A34-85F6-9F16F069C259}" v="55" dt="2022-01-18T10:10:40.1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50" d="100"/>
          <a:sy n="150" d="100"/>
        </p:scale>
        <p:origin x="1590" y="-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 KLASSIK" userId="0a6f63871f37090c" providerId="LiveId" clId="{A899B366-7F5B-4A34-85F6-9F16F069C259}"/>
    <pc:docChg chg="modSld">
      <pc:chgData name="J KLASSIK" userId="0a6f63871f37090c" providerId="LiveId" clId="{A899B366-7F5B-4A34-85F6-9F16F069C259}" dt="2022-01-18T10:16:33.135" v="991" actId="1038"/>
      <pc:docMkLst>
        <pc:docMk/>
      </pc:docMkLst>
      <pc:sldChg chg="addSp modSp mod">
        <pc:chgData name="J KLASSIK" userId="0a6f63871f37090c" providerId="LiveId" clId="{A899B366-7F5B-4A34-85F6-9F16F069C259}" dt="2022-01-18T10:14:27.591" v="987" actId="1037"/>
        <pc:sldMkLst>
          <pc:docMk/>
          <pc:sldMk cId="3822501784" sldId="256"/>
        </pc:sldMkLst>
        <pc:spChg chg="mod">
          <ac:chgData name="J KLASSIK" userId="0a6f63871f37090c" providerId="LiveId" clId="{A899B366-7F5B-4A34-85F6-9F16F069C259}" dt="2022-01-18T09:56:28.915" v="76" actId="1035"/>
          <ac:spMkLst>
            <pc:docMk/>
            <pc:sldMk cId="3822501784" sldId="256"/>
            <ac:spMk id="6" creationId="{CB5AB9F8-E981-45A1-9677-357C16950E64}"/>
          </ac:spMkLst>
        </pc:spChg>
        <pc:spChg chg="mod">
          <ac:chgData name="J KLASSIK" userId="0a6f63871f37090c" providerId="LiveId" clId="{A899B366-7F5B-4A34-85F6-9F16F069C259}" dt="2022-01-18T09:56:28.915" v="76" actId="1035"/>
          <ac:spMkLst>
            <pc:docMk/>
            <pc:sldMk cId="3822501784" sldId="256"/>
            <ac:spMk id="11" creationId="{B7EFB4B0-1C70-473B-A3F4-409718CE0902}"/>
          </ac:spMkLst>
        </pc:spChg>
        <pc:spChg chg="mod">
          <ac:chgData name="J KLASSIK" userId="0a6f63871f37090c" providerId="LiveId" clId="{A899B366-7F5B-4A34-85F6-9F16F069C259}" dt="2022-01-18T09:56:53.373" v="133" actId="1036"/>
          <ac:spMkLst>
            <pc:docMk/>
            <pc:sldMk cId="3822501784" sldId="256"/>
            <ac:spMk id="16" creationId="{7607C110-D91E-4B33-875C-4D4A9A7058F5}"/>
          </ac:spMkLst>
        </pc:spChg>
        <pc:spChg chg="mod">
          <ac:chgData name="J KLASSIK" userId="0a6f63871f37090c" providerId="LiveId" clId="{A899B366-7F5B-4A34-85F6-9F16F069C259}" dt="2022-01-18T09:57:00.534" v="155" actId="1035"/>
          <ac:spMkLst>
            <pc:docMk/>
            <pc:sldMk cId="3822501784" sldId="256"/>
            <ac:spMk id="17" creationId="{2F6C73FE-30D7-4F92-A983-A032158CBD65}"/>
          </ac:spMkLst>
        </pc:spChg>
        <pc:spChg chg="mod">
          <ac:chgData name="J KLASSIK" userId="0a6f63871f37090c" providerId="LiveId" clId="{A899B366-7F5B-4A34-85F6-9F16F069C259}" dt="2022-01-18T09:57:14.809" v="189" actId="1076"/>
          <ac:spMkLst>
            <pc:docMk/>
            <pc:sldMk cId="3822501784" sldId="256"/>
            <ac:spMk id="18" creationId="{7D52546E-69AC-401E-9639-5816D732E8FE}"/>
          </ac:spMkLst>
        </pc:spChg>
        <pc:spChg chg="mod">
          <ac:chgData name="J KLASSIK" userId="0a6f63871f37090c" providerId="LiveId" clId="{A899B366-7F5B-4A34-85F6-9F16F069C259}" dt="2022-01-18T09:57:17.618" v="190" actId="1076"/>
          <ac:spMkLst>
            <pc:docMk/>
            <pc:sldMk cId="3822501784" sldId="256"/>
            <ac:spMk id="19" creationId="{CA43EB42-A374-4082-BF39-EC283338D4AA}"/>
          </ac:spMkLst>
        </pc:spChg>
        <pc:spChg chg="mod">
          <ac:chgData name="J KLASSIK" userId="0a6f63871f37090c" providerId="LiveId" clId="{A899B366-7F5B-4A34-85F6-9F16F069C259}" dt="2022-01-18T09:57:21.819" v="191" actId="1076"/>
          <ac:spMkLst>
            <pc:docMk/>
            <pc:sldMk cId="3822501784" sldId="256"/>
            <ac:spMk id="20" creationId="{3FACC352-1C54-4102-8340-2E7B0D2876DC}"/>
          </ac:spMkLst>
        </pc:spChg>
        <pc:spChg chg="add mod">
          <ac:chgData name="J KLASSIK" userId="0a6f63871f37090c" providerId="LiveId" clId="{A899B366-7F5B-4A34-85F6-9F16F069C259}" dt="2022-01-18T10:12:03.876" v="893" actId="1036"/>
          <ac:spMkLst>
            <pc:docMk/>
            <pc:sldMk cId="3822501784" sldId="256"/>
            <ac:spMk id="21" creationId="{DF297AFA-51B2-4BA0-98F6-A3D3D847355B}"/>
          </ac:spMkLst>
        </pc:spChg>
        <pc:spChg chg="mod">
          <ac:chgData name="J KLASSIK" userId="0a6f63871f37090c" providerId="LiveId" clId="{A899B366-7F5B-4A34-85F6-9F16F069C259}" dt="2022-01-18T09:57:29.434" v="192" actId="1076"/>
          <ac:spMkLst>
            <pc:docMk/>
            <pc:sldMk cId="3822501784" sldId="256"/>
            <ac:spMk id="23" creationId="{680743F6-8E61-4C18-B73A-51D631C87DEC}"/>
          </ac:spMkLst>
        </pc:spChg>
        <pc:spChg chg="mod">
          <ac:chgData name="J KLASSIK" userId="0a6f63871f37090c" providerId="LiveId" clId="{A899B366-7F5B-4A34-85F6-9F16F069C259}" dt="2022-01-18T09:59:24.025" v="196" actId="1076"/>
          <ac:spMkLst>
            <pc:docMk/>
            <pc:sldMk cId="3822501784" sldId="256"/>
            <ac:spMk id="24" creationId="{C2C7DB7C-DA0A-4731-B7C3-36E6C7D46EA3}"/>
          </ac:spMkLst>
        </pc:spChg>
        <pc:spChg chg="mod">
          <ac:chgData name="J KLASSIK" userId="0a6f63871f37090c" providerId="LiveId" clId="{A899B366-7F5B-4A34-85F6-9F16F069C259}" dt="2022-01-18T10:14:27.591" v="987" actId="1037"/>
          <ac:spMkLst>
            <pc:docMk/>
            <pc:sldMk cId="3822501784" sldId="256"/>
            <ac:spMk id="25" creationId="{B0E8E0F7-269B-443E-9E8A-FFB9167ED97F}"/>
          </ac:spMkLst>
        </pc:spChg>
        <pc:spChg chg="add mod">
          <ac:chgData name="J KLASSIK" userId="0a6f63871f37090c" providerId="LiveId" clId="{A899B366-7F5B-4A34-85F6-9F16F069C259}" dt="2022-01-18T10:13:37.714" v="975" actId="1036"/>
          <ac:spMkLst>
            <pc:docMk/>
            <pc:sldMk cId="3822501784" sldId="256"/>
            <ac:spMk id="26" creationId="{FB8DC713-3EE7-4F78-9A86-C1493E69829E}"/>
          </ac:spMkLst>
        </pc:spChg>
        <pc:spChg chg="add mod">
          <ac:chgData name="J KLASSIK" userId="0a6f63871f37090c" providerId="LiveId" clId="{A899B366-7F5B-4A34-85F6-9F16F069C259}" dt="2022-01-18T10:13:37.714" v="975" actId="1036"/>
          <ac:spMkLst>
            <pc:docMk/>
            <pc:sldMk cId="3822501784" sldId="256"/>
            <ac:spMk id="27" creationId="{15E5C1ED-7DB0-4849-8ABF-E1C4CF2FAF28}"/>
          </ac:spMkLst>
        </pc:spChg>
        <pc:spChg chg="mod">
          <ac:chgData name="J KLASSIK" userId="0a6f63871f37090c" providerId="LiveId" clId="{A899B366-7F5B-4A34-85F6-9F16F069C259}" dt="2022-01-18T10:12:03.876" v="893" actId="1036"/>
          <ac:spMkLst>
            <pc:docMk/>
            <pc:sldMk cId="3822501784" sldId="256"/>
            <ac:spMk id="28" creationId="{4CA9BC04-53E1-493D-BA50-C853166AF1D7}"/>
          </ac:spMkLst>
        </pc:spChg>
        <pc:spChg chg="mod">
          <ac:chgData name="J KLASSIK" userId="0a6f63871f37090c" providerId="LiveId" clId="{A899B366-7F5B-4A34-85F6-9F16F069C259}" dt="2022-01-18T10:11:43.051" v="864" actId="1036"/>
          <ac:spMkLst>
            <pc:docMk/>
            <pc:sldMk cId="3822501784" sldId="256"/>
            <ac:spMk id="32" creationId="{87B27677-7124-403F-B79D-838303FB65CD}"/>
          </ac:spMkLst>
        </pc:spChg>
        <pc:spChg chg="mod">
          <ac:chgData name="J KLASSIK" userId="0a6f63871f37090c" providerId="LiveId" clId="{A899B366-7F5B-4A34-85F6-9F16F069C259}" dt="2022-01-18T10:12:03.876" v="893" actId="1036"/>
          <ac:spMkLst>
            <pc:docMk/>
            <pc:sldMk cId="3822501784" sldId="256"/>
            <ac:spMk id="33" creationId="{848650A5-0C20-4422-8C39-502CB7878210}"/>
          </ac:spMkLst>
        </pc:spChg>
        <pc:graphicFrameChg chg="mod">
          <ac:chgData name="J KLASSIK" userId="0a6f63871f37090c" providerId="LiveId" clId="{A899B366-7F5B-4A34-85F6-9F16F069C259}" dt="2022-01-18T10:12:03.876" v="893" actId="1036"/>
          <ac:graphicFrameMkLst>
            <pc:docMk/>
            <pc:sldMk cId="3822501784" sldId="256"/>
            <ac:graphicFrameMk id="31" creationId="{C8432DB6-4D97-4FE7-9F63-593AE956845A}"/>
          </ac:graphicFrameMkLst>
        </pc:graphicFrameChg>
        <pc:picChg chg="mod">
          <ac:chgData name="J KLASSIK" userId="0a6f63871f37090c" providerId="LiveId" clId="{A899B366-7F5B-4A34-85F6-9F16F069C259}" dt="2022-01-18T09:56:46.643" v="104" actId="1035"/>
          <ac:picMkLst>
            <pc:docMk/>
            <pc:sldMk cId="3822501784" sldId="256"/>
            <ac:picMk id="15" creationId="{40062A96-FF16-45CE-8D5B-0AB05625FCF7}"/>
          </ac:picMkLst>
        </pc:picChg>
        <pc:picChg chg="mod">
          <ac:chgData name="J KLASSIK" userId="0a6f63871f37090c" providerId="LiveId" clId="{A899B366-7F5B-4A34-85F6-9F16F069C259}" dt="2022-01-18T09:57:10.827" v="188" actId="1035"/>
          <ac:picMkLst>
            <pc:docMk/>
            <pc:sldMk cId="3822501784" sldId="256"/>
            <ac:picMk id="22" creationId="{D4349280-B1E0-4041-A375-93E6CB2C7E8F}"/>
          </ac:picMkLst>
        </pc:picChg>
        <pc:cxnChg chg="mod">
          <ac:chgData name="J KLASSIK" userId="0a6f63871f37090c" providerId="LiveId" clId="{A899B366-7F5B-4A34-85F6-9F16F069C259}" dt="2022-01-18T09:57:06.551" v="180" actId="1035"/>
          <ac:cxnSpMkLst>
            <pc:docMk/>
            <pc:sldMk cId="3822501784" sldId="256"/>
            <ac:cxnSpMk id="8" creationId="{15CA36CC-D342-4DF7-9FE2-F2DBB6898ACC}"/>
          </ac:cxnSpMkLst>
        </pc:cxnChg>
      </pc:sldChg>
      <pc:sldChg chg="addSp modSp mod">
        <pc:chgData name="J KLASSIK" userId="0a6f63871f37090c" providerId="LiveId" clId="{A899B366-7F5B-4A34-85F6-9F16F069C259}" dt="2022-01-18T10:16:33.135" v="991" actId="1038"/>
        <pc:sldMkLst>
          <pc:docMk/>
          <pc:sldMk cId="4110562225" sldId="257"/>
        </pc:sldMkLst>
        <pc:spChg chg="add mod">
          <ac:chgData name="J KLASSIK" userId="0a6f63871f37090c" providerId="LiveId" clId="{A899B366-7F5B-4A34-85F6-9F16F069C259}" dt="2022-01-18T10:16:33.135" v="991" actId="1038"/>
          <ac:spMkLst>
            <pc:docMk/>
            <pc:sldMk cId="4110562225" sldId="257"/>
            <ac:spMk id="5" creationId="{48B02251-EB09-47A2-A0EE-0B0918B8C457}"/>
          </ac:spMkLst>
        </pc:spChg>
      </pc:sldChg>
    </pc:docChg>
  </pc:docChgLst>
  <pc:docChgLst>
    <pc:chgData name="Jiyeong Im" userId="a7e6e9714e986ff2" providerId="LiveId" clId="{66B9AEC5-2F27-441D-8B78-CFFC484EAB22}"/>
    <pc:docChg chg="undo custSel addSld modSld">
      <pc:chgData name="Jiyeong Im" userId="a7e6e9714e986ff2" providerId="LiveId" clId="{66B9AEC5-2F27-441D-8B78-CFFC484EAB22}" dt="2022-01-13T13:09:00.470" v="153" actId="1076"/>
      <pc:docMkLst>
        <pc:docMk/>
      </pc:docMkLst>
      <pc:sldChg chg="addSp modSp new mod">
        <pc:chgData name="Jiyeong Im" userId="a7e6e9714e986ff2" providerId="LiveId" clId="{66B9AEC5-2F27-441D-8B78-CFFC484EAB22}" dt="2022-01-13T13:09:00.470" v="153" actId="1076"/>
        <pc:sldMkLst>
          <pc:docMk/>
          <pc:sldMk cId="4110562225" sldId="257"/>
        </pc:sldMkLst>
        <pc:spChg chg="add mod">
          <ac:chgData name="Jiyeong Im" userId="a7e6e9714e986ff2" providerId="LiveId" clId="{66B9AEC5-2F27-441D-8B78-CFFC484EAB22}" dt="2022-01-13T13:08:54.020" v="152" actId="1036"/>
          <ac:spMkLst>
            <pc:docMk/>
            <pc:sldMk cId="4110562225" sldId="257"/>
            <ac:spMk id="2" creationId="{AC70F383-E810-4D98-A120-D83AE708AE8C}"/>
          </ac:spMkLst>
        </pc:spChg>
        <pc:spChg chg="add mod">
          <ac:chgData name="Jiyeong Im" userId="a7e6e9714e986ff2" providerId="LiveId" clId="{66B9AEC5-2F27-441D-8B78-CFFC484EAB22}" dt="2022-01-13T13:09:00.470" v="153" actId="1076"/>
          <ac:spMkLst>
            <pc:docMk/>
            <pc:sldMk cId="4110562225" sldId="257"/>
            <ac:spMk id="4" creationId="{193013B2-D769-4BCC-AF7D-188D68AD3D4F}"/>
          </ac:spMkLst>
        </pc:spChg>
        <pc:graphicFrameChg chg="add mod modGraphic">
          <ac:chgData name="Jiyeong Im" userId="a7e6e9714e986ff2" providerId="LiveId" clId="{66B9AEC5-2F27-441D-8B78-CFFC484EAB22}" dt="2022-01-13T13:08:54.020" v="152" actId="1036"/>
          <ac:graphicFrameMkLst>
            <pc:docMk/>
            <pc:sldMk cId="4110562225" sldId="257"/>
            <ac:graphicFrameMk id="3" creationId="{8AD1B0D2-F89F-4D2D-B879-760BE8433F52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168083"/>
            <a:ext cx="5829300" cy="4612158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958104"/>
            <a:ext cx="5143500" cy="319845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AC2A-E43D-4BC7-91B1-417AA1239026}" type="datetimeFigureOut">
              <a:rPr lang="ko-KR" altLang="en-US" smtClean="0"/>
              <a:t>2022-01-18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70E93-35E5-43FC-BC33-910E89696D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3510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AC2A-E43D-4BC7-91B1-417AA1239026}" type="datetimeFigureOut">
              <a:rPr lang="ko-KR" altLang="en-US" smtClean="0"/>
              <a:t>2022-01-18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70E93-35E5-43FC-BC33-910E89696D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3222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705317"/>
            <a:ext cx="1478756" cy="1122680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705317"/>
            <a:ext cx="4350544" cy="1122680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AC2A-E43D-4BC7-91B1-417AA1239026}" type="datetimeFigureOut">
              <a:rPr lang="ko-KR" altLang="en-US" smtClean="0"/>
              <a:t>2022-01-18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70E93-35E5-43FC-BC33-910E89696D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4295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AC2A-E43D-4BC7-91B1-417AA1239026}" type="datetimeFigureOut">
              <a:rPr lang="ko-KR" altLang="en-US" smtClean="0"/>
              <a:t>2022-01-18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70E93-35E5-43FC-BC33-910E89696D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1971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302726"/>
            <a:ext cx="5915025" cy="551066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865528"/>
            <a:ext cx="5915025" cy="2897931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AC2A-E43D-4BC7-91B1-417AA1239026}" type="datetimeFigureOut">
              <a:rPr lang="ko-KR" altLang="en-US" smtClean="0"/>
              <a:t>2022-01-18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70E93-35E5-43FC-BC33-910E89696D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1132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526584"/>
            <a:ext cx="2914650" cy="840553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526584"/>
            <a:ext cx="2914650" cy="840553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AC2A-E43D-4BC7-91B1-417AA1239026}" type="datetimeFigureOut">
              <a:rPr lang="ko-KR" altLang="en-US" smtClean="0"/>
              <a:t>2022-01-18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70E93-35E5-43FC-BC33-910E89696D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4000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705320"/>
            <a:ext cx="5915025" cy="256060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3247524"/>
            <a:ext cx="2901255" cy="15915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839086"/>
            <a:ext cx="2901255" cy="711756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3247524"/>
            <a:ext cx="2915543" cy="15915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839086"/>
            <a:ext cx="2915543" cy="711756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AC2A-E43D-4BC7-91B1-417AA1239026}" type="datetimeFigureOut">
              <a:rPr lang="ko-KR" altLang="en-US" smtClean="0"/>
              <a:t>2022-01-18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70E93-35E5-43FC-BC33-910E89696D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6419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AC2A-E43D-4BC7-91B1-417AA1239026}" type="datetimeFigureOut">
              <a:rPr lang="ko-KR" altLang="en-US" smtClean="0"/>
              <a:t>2022-01-18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70E93-35E5-43FC-BC33-910E89696D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1115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AC2A-E43D-4BC7-91B1-417AA1239026}" type="datetimeFigureOut">
              <a:rPr lang="ko-KR" altLang="en-US" smtClean="0"/>
              <a:t>2022-01-18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70E93-35E5-43FC-BC33-910E89696D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0269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83179"/>
            <a:ext cx="2211884" cy="3091127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907425"/>
            <a:ext cx="3471863" cy="941444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974307"/>
            <a:ext cx="2211884" cy="736289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AC2A-E43D-4BC7-91B1-417AA1239026}" type="datetimeFigureOut">
              <a:rPr lang="ko-KR" altLang="en-US" smtClean="0"/>
              <a:t>2022-01-18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70E93-35E5-43FC-BC33-910E89696D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2832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83179"/>
            <a:ext cx="2211884" cy="3091127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907425"/>
            <a:ext cx="3471863" cy="941444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974307"/>
            <a:ext cx="2211884" cy="736289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AC2A-E43D-4BC7-91B1-417AA1239026}" type="datetimeFigureOut">
              <a:rPr lang="ko-KR" altLang="en-US" smtClean="0"/>
              <a:t>2022-01-18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70E93-35E5-43FC-BC33-910E89696D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7438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705320"/>
            <a:ext cx="5915025" cy="25606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526584"/>
            <a:ext cx="5915025" cy="8405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2278647"/>
            <a:ext cx="1543050" cy="705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1AC2A-E43D-4BC7-91B1-417AA1239026}" type="datetimeFigureOut">
              <a:rPr lang="ko-KR" altLang="en-US" smtClean="0"/>
              <a:t>2022-01-18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2278647"/>
            <a:ext cx="2314575" cy="705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2278647"/>
            <a:ext cx="1543050" cy="705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70E93-35E5-43FC-BC33-910E89696D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3502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B1E0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사각형: 둥근 모서리 31">
            <a:extLst>
              <a:ext uri="{FF2B5EF4-FFF2-40B4-BE49-F238E27FC236}">
                <a16:creationId xmlns:a16="http://schemas.microsoft.com/office/drawing/2014/main" id="{87B27677-7124-403F-B79D-838303FB65CD}"/>
              </a:ext>
            </a:extLst>
          </p:cNvPr>
          <p:cNvSpPr/>
          <p:nvPr/>
        </p:nvSpPr>
        <p:spPr>
          <a:xfrm>
            <a:off x="205699" y="9433790"/>
            <a:ext cx="6488936" cy="3654874"/>
          </a:xfrm>
          <a:prstGeom prst="roundRect">
            <a:avLst>
              <a:gd name="adj" fmla="val 6279"/>
            </a:avLst>
          </a:prstGeom>
          <a:solidFill>
            <a:srgbClr val="F4EC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13" b="1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66DC1EBB-9025-4522-A1F8-08EA3A55D5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5991" y="5349191"/>
            <a:ext cx="396478" cy="75009"/>
          </a:xfrm>
          <a:prstGeom prst="rect">
            <a:avLst/>
          </a:prstGeom>
        </p:spPr>
      </p:pic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CB5AB9F8-E981-45A1-9677-357C16950E64}"/>
              </a:ext>
            </a:extLst>
          </p:cNvPr>
          <p:cNvSpPr/>
          <p:nvPr/>
        </p:nvSpPr>
        <p:spPr>
          <a:xfrm>
            <a:off x="207084" y="217064"/>
            <a:ext cx="6488936" cy="3654874"/>
          </a:xfrm>
          <a:prstGeom prst="roundRect">
            <a:avLst>
              <a:gd name="adj" fmla="val 6279"/>
            </a:avLst>
          </a:prstGeom>
          <a:solidFill>
            <a:srgbClr val="F9F5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13" b="1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B7EFB4B0-1C70-473B-A3F4-409718CE0902}"/>
              </a:ext>
            </a:extLst>
          </p:cNvPr>
          <p:cNvSpPr/>
          <p:nvPr/>
        </p:nvSpPr>
        <p:spPr>
          <a:xfrm>
            <a:off x="207084" y="931263"/>
            <a:ext cx="6488936" cy="11030056"/>
          </a:xfrm>
          <a:prstGeom prst="rect">
            <a:avLst/>
          </a:prstGeom>
          <a:solidFill>
            <a:srgbClr val="F4EC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13"/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15CA36CC-D342-4DF7-9FE2-F2DBB6898ACC}"/>
              </a:ext>
            </a:extLst>
          </p:cNvPr>
          <p:cNvCxnSpPr>
            <a:cxnSpLocks/>
          </p:cNvCxnSpPr>
          <p:nvPr/>
        </p:nvCxnSpPr>
        <p:spPr>
          <a:xfrm>
            <a:off x="224766" y="937085"/>
            <a:ext cx="6412254" cy="0"/>
          </a:xfrm>
          <a:prstGeom prst="line">
            <a:avLst/>
          </a:prstGeom>
          <a:ln w="12700" cmpd="dbl"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그림 14" descr="텍스트, 클립아트이(가) 표시된 사진&#10;&#10;자동 생성된 설명">
            <a:extLst>
              <a:ext uri="{FF2B5EF4-FFF2-40B4-BE49-F238E27FC236}">
                <a16:creationId xmlns:a16="http://schemas.microsoft.com/office/drawing/2014/main" id="{40062A96-FF16-45CE-8D5B-0AB05625FC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41" y="282170"/>
            <a:ext cx="1699087" cy="60038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7607C110-D91E-4B33-875C-4D4A9A7058F5}"/>
              </a:ext>
            </a:extLst>
          </p:cNvPr>
          <p:cNvSpPr txBox="1"/>
          <p:nvPr/>
        </p:nvSpPr>
        <p:spPr>
          <a:xfrm>
            <a:off x="1066810" y="713682"/>
            <a:ext cx="12137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독일유학원 </a:t>
            </a:r>
            <a:r>
              <a:rPr lang="ko-KR" altLang="en-US" sz="90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제이클래식</a:t>
            </a:r>
            <a:endParaRPr lang="ko-KR" altLang="en-US" sz="800">
              <a:latin typeface="Microsoft GothicNeo Light" panose="020B0300000101010101" pitchFamily="50" charset="-127"/>
              <a:ea typeface="Microsoft GothicNeo Light" panose="020B0300000101010101" pitchFamily="50" charset="-127"/>
              <a:cs typeface="Microsoft GothicNeo Light" panose="020B0300000101010101" pitchFamily="50" charset="-12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F6C73FE-30D7-4F92-A983-A032158CBD65}"/>
              </a:ext>
            </a:extLst>
          </p:cNvPr>
          <p:cNvSpPr txBox="1"/>
          <p:nvPr/>
        </p:nvSpPr>
        <p:spPr>
          <a:xfrm>
            <a:off x="4238641" y="698012"/>
            <a:ext cx="24545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50">
                <a:solidFill>
                  <a:schemeClr val="bg2">
                    <a:lumMod val="50000"/>
                  </a:schemeClr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미래를 위한 </a:t>
            </a:r>
            <a:r>
              <a:rPr lang="ko-KR" altLang="en-US" sz="1050" b="1">
                <a:solidFill>
                  <a:schemeClr val="bg2">
                    <a:lumMod val="50000"/>
                  </a:schemeClr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특별한 지원</a:t>
            </a:r>
            <a:r>
              <a:rPr lang="ko-KR" altLang="en-US" sz="1050">
                <a:solidFill>
                  <a:schemeClr val="bg2">
                    <a:lumMod val="50000"/>
                  </a:schemeClr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이 이루어집니다</a:t>
            </a:r>
            <a:r>
              <a:rPr lang="en-US" altLang="ko-KR" sz="1050">
                <a:solidFill>
                  <a:schemeClr val="bg2">
                    <a:lumMod val="50000"/>
                  </a:schemeClr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.</a:t>
            </a:r>
            <a:endParaRPr lang="ko-KR" altLang="en-US" sz="1050">
              <a:solidFill>
                <a:schemeClr val="bg2">
                  <a:lumMod val="50000"/>
                </a:schemeClr>
              </a:solidFill>
              <a:latin typeface="Microsoft GothicNeo Light" panose="020B0300000101010101" pitchFamily="50" charset="-127"/>
              <a:ea typeface="Microsoft GothicNeo Light" panose="020B0300000101010101" pitchFamily="50" charset="-127"/>
              <a:cs typeface="Microsoft GothicNeo Light" panose="020B0300000101010101" pitchFamily="50" charset="-12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52546E-69AC-401E-9639-5816D732E8FE}"/>
              </a:ext>
            </a:extLst>
          </p:cNvPr>
          <p:cNvSpPr txBox="1"/>
          <p:nvPr/>
        </p:nvSpPr>
        <p:spPr>
          <a:xfrm>
            <a:off x="1259052" y="1066403"/>
            <a:ext cx="3526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spc="-84">
                <a:solidFill>
                  <a:srgbClr val="EE760F"/>
                </a:solidFill>
                <a:latin typeface="+mn-ea"/>
              </a:rPr>
              <a:t>2022/23</a:t>
            </a:r>
            <a:r>
              <a:rPr lang="ko-KR" altLang="en-US" sz="2400" spc="-84">
                <a:solidFill>
                  <a:srgbClr val="EE760F"/>
                </a:solidFill>
                <a:latin typeface="+mn-ea"/>
              </a:rPr>
              <a:t>년 음대 겨울학기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A43EB42-A374-4082-BF39-EC283338D4AA}"/>
              </a:ext>
            </a:extLst>
          </p:cNvPr>
          <p:cNvSpPr txBox="1"/>
          <p:nvPr/>
        </p:nvSpPr>
        <p:spPr>
          <a:xfrm>
            <a:off x="930235" y="1493497"/>
            <a:ext cx="4535665" cy="6637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713" spc="-169">
                <a:solidFill>
                  <a:srgbClr val="C00000"/>
                </a:solidFill>
                <a:latin typeface="+mn-ea"/>
              </a:rPr>
              <a:t>서둘러서 지원하세요</a:t>
            </a:r>
            <a:r>
              <a:rPr lang="en-US" altLang="ko-KR" sz="3713" spc="-169">
                <a:solidFill>
                  <a:srgbClr val="C00000"/>
                </a:solidFill>
                <a:latin typeface="+mn-ea"/>
              </a:rPr>
              <a:t>!</a:t>
            </a:r>
            <a:endParaRPr lang="ko-KR" altLang="en-US" sz="3713" spc="-169">
              <a:solidFill>
                <a:srgbClr val="C00000"/>
              </a:solidFill>
              <a:latin typeface="+mn-ea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FACC352-1C54-4102-8340-2E7B0D2876DC}"/>
              </a:ext>
            </a:extLst>
          </p:cNvPr>
          <p:cNvSpPr txBox="1"/>
          <p:nvPr/>
        </p:nvSpPr>
        <p:spPr>
          <a:xfrm>
            <a:off x="930235" y="2059921"/>
            <a:ext cx="4859022" cy="2654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25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2022/23</a:t>
            </a:r>
            <a:r>
              <a:rPr lang="ko-KR" altLang="en-US" sz="1125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년 겨울학기 독일음대 </a:t>
            </a:r>
            <a:r>
              <a:rPr lang="ko-KR" altLang="en-US" sz="1125" b="1" dirty="0">
                <a:solidFill>
                  <a:srgbClr val="84973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지원마감일</a:t>
            </a:r>
            <a:r>
              <a:rPr lang="ko-KR" altLang="en-US" sz="1125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 및 대략적인 </a:t>
            </a:r>
            <a:r>
              <a:rPr lang="ko-KR" altLang="en-US" sz="1125" b="1" dirty="0">
                <a:solidFill>
                  <a:srgbClr val="84973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시험날짜</a:t>
            </a:r>
            <a:r>
              <a:rPr lang="ko-KR" altLang="en-US" sz="1125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를 확인하세요</a:t>
            </a:r>
            <a:r>
              <a:rPr lang="en-US" altLang="ko-KR" sz="1125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.</a:t>
            </a:r>
            <a:endParaRPr lang="ko-KR" altLang="en-US" sz="1125" dirty="0">
              <a:latin typeface="Microsoft GothicNeo Light" panose="020B0300000101010101" pitchFamily="50" charset="-127"/>
              <a:ea typeface="Microsoft GothicNeo Light" panose="020B0300000101010101" pitchFamily="50" charset="-127"/>
              <a:cs typeface="Microsoft GothicNeo Light" panose="020B0300000101010101" pitchFamily="50" charset="-127"/>
            </a:endParaRPr>
          </a:p>
        </p:txBody>
      </p:sp>
      <p:pic>
        <p:nvPicPr>
          <p:cNvPr id="22" name="그림 21">
            <a:extLst>
              <a:ext uri="{FF2B5EF4-FFF2-40B4-BE49-F238E27FC236}">
                <a16:creationId xmlns:a16="http://schemas.microsoft.com/office/drawing/2014/main" id="{D4349280-B1E0-4041-A375-93E6CB2C7E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1531" y="1069939"/>
            <a:ext cx="1078832" cy="1018148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680743F6-8E61-4C18-B73A-51D631C87DEC}"/>
              </a:ext>
            </a:extLst>
          </p:cNvPr>
          <p:cNvSpPr txBox="1"/>
          <p:nvPr/>
        </p:nvSpPr>
        <p:spPr>
          <a:xfrm>
            <a:off x="766875" y="2304576"/>
            <a:ext cx="5405647" cy="2654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25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아래 시험날짜는 참고 용이며</a:t>
            </a:r>
            <a:r>
              <a:rPr lang="en-US" altLang="ko-KR" sz="1125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, </a:t>
            </a:r>
            <a:r>
              <a:rPr lang="ko-KR" altLang="en-US" sz="1125" b="1">
                <a:solidFill>
                  <a:srgbClr val="DC0A0A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최종 개별편지</a:t>
            </a:r>
            <a:r>
              <a:rPr lang="ko-KR" altLang="en-US" sz="1125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에서 완전히 달라질 수도 있으니 주의하세요</a:t>
            </a:r>
            <a:r>
              <a:rPr lang="en-US" altLang="ko-KR" sz="1125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.</a:t>
            </a:r>
            <a:endParaRPr lang="ko-KR" altLang="en-US" sz="1125">
              <a:latin typeface="Microsoft GothicNeo Light" panose="020B0300000101010101" pitchFamily="50" charset="-127"/>
              <a:ea typeface="Microsoft GothicNeo Light" panose="020B0300000101010101" pitchFamily="50" charset="-127"/>
              <a:cs typeface="Microsoft GothicNeo Light" panose="020B0300000101010101" pitchFamily="50" charset="-127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2C7DB7C-DA0A-4731-B7C3-36E6C7D46EA3}"/>
              </a:ext>
            </a:extLst>
          </p:cNvPr>
          <p:cNvSpPr txBox="1"/>
          <p:nvPr/>
        </p:nvSpPr>
        <p:spPr>
          <a:xfrm>
            <a:off x="899122" y="2556531"/>
            <a:ext cx="5141151" cy="2654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25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원서접수서비스 신청은 </a:t>
            </a:r>
            <a:r>
              <a:rPr lang="ko-KR" altLang="en-US" sz="1125" b="1">
                <a:solidFill>
                  <a:srgbClr val="DC0A0A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지원마감일로부터 </a:t>
            </a:r>
            <a:r>
              <a:rPr lang="en-US" altLang="ko-KR" sz="1125" b="1">
                <a:solidFill>
                  <a:srgbClr val="DC0A0A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5~6</a:t>
            </a:r>
            <a:r>
              <a:rPr lang="ko-KR" altLang="en-US" sz="1125" b="1">
                <a:solidFill>
                  <a:srgbClr val="DC0A0A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주 전</a:t>
            </a:r>
            <a:r>
              <a:rPr lang="ko-KR" altLang="en-US" sz="1125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 즈음에 마치시는 것이 좋습니다</a:t>
            </a:r>
            <a:r>
              <a:rPr lang="en-US" altLang="ko-KR" sz="1125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.</a:t>
            </a:r>
            <a:endParaRPr lang="ko-KR" altLang="en-US" sz="1125">
              <a:latin typeface="Microsoft GothicNeo Light" panose="020B0300000101010101" pitchFamily="50" charset="-127"/>
              <a:ea typeface="Microsoft GothicNeo Light" panose="020B0300000101010101" pitchFamily="50" charset="-127"/>
              <a:cs typeface="Microsoft GothicNeo Light" panose="020B0300000101010101" pitchFamily="50" charset="-127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0E8E0F7-269B-443E-9E8A-FFB9167ED97F}"/>
              </a:ext>
            </a:extLst>
          </p:cNvPr>
          <p:cNvSpPr txBox="1"/>
          <p:nvPr/>
        </p:nvSpPr>
        <p:spPr>
          <a:xfrm>
            <a:off x="442359" y="3652144"/>
            <a:ext cx="60965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* </a:t>
            </a:r>
            <a:r>
              <a:rPr lang="ko-KR" altLang="en-US" sz="800" b="1" dirty="0" err="1">
                <a:solidFill>
                  <a:schemeClr val="bg1">
                    <a:lumMod val="50000"/>
                  </a:schemeClr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비유럽국학생은</a:t>
            </a:r>
            <a:r>
              <a:rPr lang="ko-KR" altLang="en-US" sz="800" b="1" dirty="0">
                <a:solidFill>
                  <a:schemeClr val="bg1">
                    <a:lumMod val="50000"/>
                  </a:schemeClr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 학비가 요구되는 음대</a:t>
            </a:r>
            <a:r>
              <a:rPr lang="en-US" altLang="ko-KR" sz="8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: </a:t>
            </a:r>
            <a:r>
              <a:rPr lang="ko-KR" altLang="en-US" sz="8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만하임</a:t>
            </a:r>
            <a:r>
              <a:rPr lang="en-US" altLang="ko-KR" sz="8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, </a:t>
            </a:r>
            <a:r>
              <a:rPr lang="ko-KR" altLang="en-US" sz="8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슈투트가르트</a:t>
            </a:r>
            <a:r>
              <a:rPr lang="en-US" altLang="ko-KR" sz="8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, </a:t>
            </a:r>
            <a:r>
              <a:rPr lang="ko-KR" altLang="en-US" sz="800" dirty="0" err="1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트로싱엔</a:t>
            </a:r>
            <a:r>
              <a:rPr lang="en-US" altLang="ko-KR" sz="8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, </a:t>
            </a:r>
            <a:r>
              <a:rPr lang="ko-KR" altLang="en-US" sz="800" dirty="0" err="1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칼스루에</a:t>
            </a:r>
            <a:r>
              <a:rPr lang="en-US" altLang="ko-KR" sz="8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, </a:t>
            </a:r>
            <a:r>
              <a:rPr lang="ko-KR" altLang="en-US" sz="800" dirty="0" err="1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프라이부륵</a:t>
            </a:r>
            <a:r>
              <a:rPr lang="en-US" altLang="ko-KR" sz="8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(</a:t>
            </a:r>
            <a:r>
              <a:rPr lang="ko-KR" altLang="en-US" sz="800" dirty="0" err="1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바덴뷔르템베르크</a:t>
            </a:r>
            <a:r>
              <a:rPr lang="ko-KR" altLang="en-US" sz="8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 주</a:t>
            </a:r>
            <a:r>
              <a:rPr lang="en-US" altLang="ko-KR" sz="8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), </a:t>
            </a:r>
            <a:r>
              <a:rPr lang="ko-KR" altLang="en-US" sz="8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라이프치히</a:t>
            </a:r>
            <a:r>
              <a:rPr lang="en-US" altLang="ko-KR" sz="8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, </a:t>
            </a:r>
            <a:r>
              <a:rPr lang="ko-KR" altLang="en-US" sz="8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드레스덴</a:t>
            </a:r>
            <a:r>
              <a:rPr lang="en-US" altLang="ko-KR" sz="8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 </a:t>
            </a:r>
            <a:endParaRPr lang="ko-KR" altLang="en-US" sz="800" dirty="0">
              <a:latin typeface="Microsoft GothicNeo Light" panose="020B0300000101010101" pitchFamily="50" charset="-127"/>
              <a:ea typeface="Microsoft GothicNeo Light" panose="020B0300000101010101" pitchFamily="50" charset="-127"/>
              <a:cs typeface="Microsoft GothicNeo Light" panose="020B0300000101010101" pitchFamily="50" charset="-127"/>
            </a:endParaRPr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id="{4CA9BC04-53E1-493D-BA50-C853166AF1D7}"/>
              </a:ext>
            </a:extLst>
          </p:cNvPr>
          <p:cNvSpPr/>
          <p:nvPr/>
        </p:nvSpPr>
        <p:spPr>
          <a:xfrm>
            <a:off x="458091" y="3988349"/>
            <a:ext cx="6026531" cy="8661021"/>
          </a:xfrm>
          <a:prstGeom prst="roundRect">
            <a:avLst>
              <a:gd name="adj" fmla="val 4778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31" name="표 31">
            <a:extLst>
              <a:ext uri="{FF2B5EF4-FFF2-40B4-BE49-F238E27FC236}">
                <a16:creationId xmlns:a16="http://schemas.microsoft.com/office/drawing/2014/main" id="{C8432DB6-4D97-4FE7-9F63-593AE95684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072274"/>
              </p:ext>
            </p:extLst>
          </p:nvPr>
        </p:nvGraphicFramePr>
        <p:xfrm>
          <a:off x="694808" y="4588730"/>
          <a:ext cx="5549783" cy="790157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810769">
                  <a:extLst>
                    <a:ext uri="{9D8B030D-6E8A-4147-A177-3AD203B41FA5}">
                      <a16:colId xmlns:a16="http://schemas.microsoft.com/office/drawing/2014/main" val="1574255784"/>
                    </a:ext>
                  </a:extLst>
                </a:gridCol>
                <a:gridCol w="1889086">
                  <a:extLst>
                    <a:ext uri="{9D8B030D-6E8A-4147-A177-3AD203B41FA5}">
                      <a16:colId xmlns:a16="http://schemas.microsoft.com/office/drawing/2014/main" val="1137010145"/>
                    </a:ext>
                  </a:extLst>
                </a:gridCol>
                <a:gridCol w="1849928">
                  <a:extLst>
                    <a:ext uri="{9D8B030D-6E8A-4147-A177-3AD203B41FA5}">
                      <a16:colId xmlns:a16="http://schemas.microsoft.com/office/drawing/2014/main" val="4048775232"/>
                    </a:ext>
                  </a:extLst>
                </a:gridCol>
              </a:tblGrid>
              <a:tr h="2378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Microsoft GothicNeo Light" panose="020B0300000101010101" pitchFamily="50" charset="-127"/>
                          <a:ea typeface="Microsoft GothicNeo Light" panose="020B0300000101010101" pitchFamily="50" charset="-127"/>
                          <a:cs typeface="Microsoft GothicNeo Light" panose="020B0300000101010101" pitchFamily="50" charset="-127"/>
                        </a:rPr>
                        <a:t>학교명</a:t>
                      </a: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Microsoft GothicNeo Light" panose="020B0300000101010101" pitchFamily="50" charset="-127"/>
                          <a:ea typeface="Microsoft GothicNeo Light" panose="020B0300000101010101" pitchFamily="50" charset="-127"/>
                          <a:cs typeface="Microsoft GothicNeo Light" panose="020B0300000101010101" pitchFamily="50" charset="-127"/>
                        </a:rPr>
                        <a:t>지원마감일</a:t>
                      </a:r>
                      <a:r>
                        <a:rPr lang="en-US" altLang="ko-KR" sz="900" dirty="0">
                          <a:solidFill>
                            <a:schemeClr val="bg1"/>
                          </a:solidFill>
                          <a:latin typeface="Microsoft GothicNeo Light" panose="020B0300000101010101" pitchFamily="50" charset="-127"/>
                          <a:ea typeface="Microsoft GothicNeo Light" panose="020B0300000101010101" pitchFamily="50" charset="-127"/>
                          <a:cs typeface="Microsoft GothicNeo Light" panose="020B0300000101010101" pitchFamily="50" charset="-127"/>
                        </a:rPr>
                        <a:t>(22/23WS)</a:t>
                      </a:r>
                      <a:endParaRPr lang="ko-KR" altLang="en-US" sz="900" dirty="0">
                        <a:solidFill>
                          <a:schemeClr val="bg1"/>
                        </a:solidFill>
                        <a:latin typeface="Microsoft GothicNeo Light" panose="020B0300000101010101" pitchFamily="50" charset="-127"/>
                        <a:ea typeface="Microsoft GothicNeo Light" panose="020B0300000101010101" pitchFamily="50" charset="-127"/>
                        <a:cs typeface="Microsoft GothicNeo Light" panose="020B0300000101010101" pitchFamily="50" charset="-127"/>
                      </a:endParaRP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Microsoft GothicNeo Light" panose="020B0300000101010101" pitchFamily="50" charset="-127"/>
                          <a:ea typeface="Microsoft GothicNeo Light" panose="020B0300000101010101" pitchFamily="50" charset="-127"/>
                          <a:cs typeface="Microsoft GothicNeo Light" panose="020B0300000101010101" pitchFamily="50" charset="-127"/>
                        </a:rPr>
                        <a:t>시험일정</a:t>
                      </a: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024646"/>
                  </a:ext>
                </a:extLst>
              </a:tr>
              <a:tr h="64136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err="1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마인츠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7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10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(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학력평가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)</a:t>
                      </a:r>
                    </a:p>
                    <a:p>
                      <a:pPr marL="0" indent="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4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(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음대지원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)</a:t>
                      </a:r>
                    </a:p>
                    <a:p>
                      <a:pPr marL="0" indent="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5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15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(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대학지원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)</a:t>
                      </a:r>
                      <a:endParaRPr lang="ko-KR" altLang="en-US" sz="700" dirty="0"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미  정 </a:t>
                      </a:r>
                      <a:endParaRPr lang="en-US" altLang="ko-KR" sz="800" dirty="0"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700" b="1" dirty="0">
                          <a:solidFill>
                            <a:srgbClr val="C00000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*</a:t>
                      </a:r>
                      <a:r>
                        <a:rPr lang="ko-KR" altLang="en-US" sz="700" b="1" dirty="0">
                          <a:solidFill>
                            <a:srgbClr val="C00000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참고로 작년은 </a:t>
                      </a:r>
                      <a:r>
                        <a:rPr lang="en-US" altLang="ko-KR" sz="700" b="1" dirty="0">
                          <a:solidFill>
                            <a:srgbClr val="C00000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6</a:t>
                      </a:r>
                      <a:r>
                        <a:rPr lang="ko-KR" altLang="en-US" sz="700" b="1" dirty="0">
                          <a:solidFill>
                            <a:srgbClr val="C00000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ko-KR" altLang="en-US" sz="700" b="1" dirty="0" err="1">
                          <a:solidFill>
                            <a:srgbClr val="C00000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중순이였음</a:t>
                      </a:r>
                      <a:endParaRPr lang="ko-KR" altLang="en-US" sz="700" b="1" dirty="0">
                        <a:solidFill>
                          <a:srgbClr val="C00000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438383"/>
                  </a:ext>
                </a:extLst>
              </a:tr>
              <a:tr h="3646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err="1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자브뤼켄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28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5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30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~ 6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3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  <a:endParaRPr lang="en-US" altLang="ko-KR" sz="800" dirty="0"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r>
                        <a:rPr lang="ko-KR" altLang="en-US" sz="7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이론</a:t>
                      </a:r>
                      <a:r>
                        <a:rPr lang="en-US" altLang="ko-KR" sz="7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: 2022</a:t>
                      </a:r>
                      <a:r>
                        <a:rPr lang="ko-KR" altLang="en-US" sz="7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7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6</a:t>
                      </a:r>
                      <a:r>
                        <a:rPr lang="ko-KR" altLang="en-US" sz="7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7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8</a:t>
                      </a:r>
                      <a:r>
                        <a:rPr lang="ko-KR" altLang="en-US" sz="7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 </a:t>
                      </a:r>
                      <a:r>
                        <a:rPr lang="en-US" altLang="ko-KR" sz="7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~ 6</a:t>
                      </a:r>
                      <a:r>
                        <a:rPr lang="ko-KR" altLang="en-US" sz="7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7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9</a:t>
                      </a:r>
                      <a:r>
                        <a:rPr lang="ko-KR" altLang="en-US" sz="7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5826039"/>
                  </a:ext>
                </a:extLst>
              </a:tr>
              <a:tr h="2378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i="0" dirty="0" err="1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쾰</a:t>
                      </a:r>
                      <a:r>
                        <a:rPr lang="ko-KR" altLang="en-US" sz="800" b="1" i="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 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3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5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16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~ 6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24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6036376"/>
                  </a:ext>
                </a:extLst>
              </a:tr>
              <a:tr h="38049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뒤셀도르프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3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5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27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~ 6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8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  <a:endParaRPr lang="en-US" altLang="ko-KR" sz="800" dirty="0"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이론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: 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6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9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+10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5707810"/>
                  </a:ext>
                </a:extLst>
              </a:tr>
              <a:tr h="66586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err="1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UdK</a:t>
                      </a: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</a:t>
                      </a:r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베를린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지휘 석사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: 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3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15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  <a:endParaRPr lang="en-US" altLang="ko-KR" sz="800" dirty="0"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성악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: 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4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  <a:endParaRPr lang="en-US" altLang="ko-KR" sz="800" dirty="0"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기악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: 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4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15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  <a:endParaRPr lang="en-US" altLang="ko-KR" sz="800" dirty="0"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피아노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: 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5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15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미  정</a:t>
                      </a:r>
                      <a:endParaRPr lang="en-US" altLang="ko-KR" sz="800" dirty="0"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r>
                        <a:rPr lang="de-DE" altLang="ko-KR" sz="700" b="1" dirty="0">
                          <a:solidFill>
                            <a:srgbClr val="C00000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*</a:t>
                      </a:r>
                      <a:r>
                        <a:rPr lang="ko-KR" altLang="en-US" sz="700" b="1" dirty="0">
                          <a:solidFill>
                            <a:srgbClr val="C00000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성악</a:t>
                      </a:r>
                      <a:r>
                        <a:rPr lang="en-US" altLang="ko-KR" sz="700" b="1" dirty="0">
                          <a:solidFill>
                            <a:srgbClr val="C00000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(</a:t>
                      </a:r>
                      <a:r>
                        <a:rPr lang="ko-KR" altLang="en-US" sz="700" b="1" dirty="0" err="1">
                          <a:solidFill>
                            <a:srgbClr val="C00000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리트</a:t>
                      </a:r>
                      <a:r>
                        <a:rPr lang="en-US" altLang="ko-KR" sz="700" b="1" dirty="0">
                          <a:solidFill>
                            <a:srgbClr val="C00000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) </a:t>
                      </a:r>
                      <a:r>
                        <a:rPr lang="ko-KR" altLang="en-US" sz="700" b="1" dirty="0">
                          <a:solidFill>
                            <a:srgbClr val="C00000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석사 시험 없음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7376192"/>
                  </a:ext>
                </a:extLst>
              </a:tr>
              <a:tr h="2378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err="1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데트몰트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3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15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6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7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~ 6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10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672614"/>
                  </a:ext>
                </a:extLst>
              </a:tr>
              <a:tr h="2378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에  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de-DE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3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15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5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30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~ 6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3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4619318"/>
                  </a:ext>
                </a:extLst>
              </a:tr>
              <a:tr h="2378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바이마르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de-DE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3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15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6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8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~ 14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8722709"/>
                  </a:ext>
                </a:extLst>
              </a:tr>
              <a:tr h="2378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라이프치히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3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31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5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30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~ 6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10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8189329"/>
                  </a:ext>
                </a:extLst>
              </a:tr>
              <a:tr h="2378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err="1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뮌</a:t>
                      </a:r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 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3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31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6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13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~ 21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4141236"/>
                  </a:ext>
                </a:extLst>
              </a:tr>
              <a:tr h="2378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err="1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뷔르츠부르크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3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31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6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13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~ 20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1630279"/>
                  </a:ext>
                </a:extLst>
              </a:tr>
              <a:tr h="2378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드레스덴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3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31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6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~ 10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1183423"/>
                  </a:ext>
                </a:extLst>
              </a:tr>
              <a:tr h="2378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함부르크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4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미  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1729696"/>
                  </a:ext>
                </a:extLst>
              </a:tr>
              <a:tr h="2378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err="1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프라이부르크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4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5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30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~ 6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4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9144457"/>
                  </a:ext>
                </a:extLst>
              </a:tr>
              <a:tr h="2378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프랑크푸르트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4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6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~ 25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1826172"/>
                  </a:ext>
                </a:extLst>
              </a:tr>
              <a:tr h="2378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err="1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뤼</a:t>
                      </a:r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 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4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미  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4451279"/>
                  </a:ext>
                </a:extLst>
              </a:tr>
              <a:tr h="2378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err="1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칼스루에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4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6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~ 25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6064264"/>
                  </a:ext>
                </a:extLst>
              </a:tr>
              <a:tr h="2378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슈투트가르트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4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미  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5566905"/>
                  </a:ext>
                </a:extLst>
              </a:tr>
              <a:tr h="2378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err="1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트로싱엔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4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6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27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~ 7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0167661"/>
                  </a:ext>
                </a:extLst>
              </a:tr>
              <a:tr h="2378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err="1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브레멘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4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10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5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30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~ 6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3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2072655"/>
                  </a:ext>
                </a:extLst>
              </a:tr>
              <a:tr h="2378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하노버</a:t>
                      </a:r>
                      <a:endParaRPr lang="en-US" altLang="ko-KR" sz="800" b="1" dirty="0"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4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미  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6789209"/>
                  </a:ext>
                </a:extLst>
              </a:tr>
              <a:tr h="2378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아우크스부르크</a:t>
                      </a:r>
                      <a:endParaRPr lang="en-US" altLang="ko-KR" sz="800" b="1" dirty="0"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4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미  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0001284"/>
                  </a:ext>
                </a:extLst>
              </a:tr>
              <a:tr h="2378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뮌스터</a:t>
                      </a:r>
                      <a:endParaRPr lang="en-US" altLang="ko-KR" sz="800" b="1" dirty="0"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4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15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5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25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~ 6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17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9705907"/>
                  </a:ext>
                </a:extLst>
              </a:tr>
              <a:tr h="37957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한스 </a:t>
                      </a:r>
                      <a:r>
                        <a:rPr lang="ko-KR" altLang="en-US" sz="800" b="1" dirty="0" err="1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아이슬러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4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15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6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13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~ 17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  <a:endParaRPr lang="en-US" altLang="ko-KR" sz="800" dirty="0"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r>
                        <a:rPr lang="de-DE" altLang="ko-KR" sz="700" b="1" dirty="0">
                          <a:solidFill>
                            <a:srgbClr val="C00000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* </a:t>
                      </a:r>
                      <a:r>
                        <a:rPr lang="ko-KR" altLang="en-US" sz="700" b="1" dirty="0">
                          <a:solidFill>
                            <a:srgbClr val="C00000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성악 석사 시험 없음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9193745"/>
                  </a:ext>
                </a:extLst>
              </a:tr>
              <a:tr h="2378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err="1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로스톡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4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15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미  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53642554"/>
                  </a:ext>
                </a:extLst>
              </a:tr>
              <a:tr h="2378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뉘른베르크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4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15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미  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952067"/>
                  </a:ext>
                </a:extLst>
              </a:tr>
              <a:tr h="2378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만하임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4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30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7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7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~ 16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3458086"/>
                  </a:ext>
                </a:extLst>
              </a:tr>
            </a:tbl>
          </a:graphicData>
        </a:graphic>
      </p:graphicFrame>
      <p:sp>
        <p:nvSpPr>
          <p:cNvPr id="33" name="TextBox 32">
            <a:extLst>
              <a:ext uri="{FF2B5EF4-FFF2-40B4-BE49-F238E27FC236}">
                <a16:creationId xmlns:a16="http://schemas.microsoft.com/office/drawing/2014/main" id="{848650A5-0C20-4422-8C39-502CB7878210}"/>
              </a:ext>
            </a:extLst>
          </p:cNvPr>
          <p:cNvSpPr txBox="1"/>
          <p:nvPr/>
        </p:nvSpPr>
        <p:spPr>
          <a:xfrm>
            <a:off x="1662379" y="4121411"/>
            <a:ext cx="388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pc="-84" dirty="0">
                <a:solidFill>
                  <a:srgbClr val="84973D"/>
                </a:solidFill>
                <a:latin typeface="+mn-ea"/>
              </a:rPr>
              <a:t>2022/23</a:t>
            </a:r>
            <a:r>
              <a:rPr lang="ko-KR" altLang="en-US" spc="-84" dirty="0">
                <a:solidFill>
                  <a:srgbClr val="84973D"/>
                </a:solidFill>
                <a:latin typeface="+mn-ea"/>
              </a:rPr>
              <a:t>년 </a:t>
            </a:r>
            <a:r>
              <a:rPr lang="ko-KR" altLang="en-US" spc="-84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음대 </a:t>
            </a:r>
            <a:r>
              <a:rPr lang="ko-KR" altLang="en-US" spc="-84" dirty="0">
                <a:solidFill>
                  <a:srgbClr val="84973D"/>
                </a:solidFill>
                <a:latin typeface="+mn-ea"/>
              </a:rPr>
              <a:t>겨울학기</a:t>
            </a:r>
            <a:r>
              <a:rPr lang="ko-KR" altLang="en-US" spc="-84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지원 마감일</a:t>
            </a:r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DF297AFA-51B2-4BA0-98F6-A3D3D847355B}"/>
              </a:ext>
            </a:extLst>
          </p:cNvPr>
          <p:cNvSpPr/>
          <p:nvPr/>
        </p:nvSpPr>
        <p:spPr>
          <a:xfrm>
            <a:off x="590551" y="4073601"/>
            <a:ext cx="5809360" cy="8519901"/>
          </a:xfrm>
          <a:prstGeom prst="roundRect">
            <a:avLst>
              <a:gd name="adj" fmla="val 4778"/>
            </a:avLst>
          </a:prstGeom>
          <a:noFill/>
          <a:ln>
            <a:solidFill>
              <a:schemeClr val="bg1">
                <a:lumMod val="85000"/>
              </a:schemeClr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B8DC713-3EE7-4F78-9A86-C1493E69829E}"/>
              </a:ext>
            </a:extLst>
          </p:cNvPr>
          <p:cNvSpPr txBox="1"/>
          <p:nvPr/>
        </p:nvSpPr>
        <p:spPr>
          <a:xfrm>
            <a:off x="746972" y="2952503"/>
            <a:ext cx="54425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>
                <a:solidFill>
                  <a:srgbClr val="0070C0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주의</a:t>
            </a:r>
            <a:r>
              <a:rPr lang="en-US" altLang="ko-KR" sz="900">
                <a:solidFill>
                  <a:srgbClr val="0070C0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1. 1</a:t>
            </a:r>
            <a:r>
              <a:rPr lang="ko-KR" altLang="en-US" sz="900">
                <a:solidFill>
                  <a:srgbClr val="0070C0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차 실기 시험을 영상으로 제출해야 하는 경우</a:t>
            </a:r>
            <a:r>
              <a:rPr lang="en-US" altLang="ko-KR" sz="900">
                <a:solidFill>
                  <a:srgbClr val="0070C0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, </a:t>
            </a:r>
            <a:r>
              <a:rPr lang="ko-KR" altLang="en-US" sz="900" b="1" u="sng">
                <a:solidFill>
                  <a:srgbClr val="0070C0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원서 접수 시점에 </a:t>
            </a:r>
            <a:r>
              <a:rPr lang="en-US" altLang="ko-KR" sz="900" u="sng">
                <a:solidFill>
                  <a:srgbClr val="0070C0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1</a:t>
            </a:r>
            <a:r>
              <a:rPr lang="ko-KR" altLang="en-US" sz="900" u="sng">
                <a:solidFill>
                  <a:srgbClr val="0070C0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차 비디오 영상을 제출해야 </a:t>
            </a:r>
            <a:r>
              <a:rPr lang="ko-KR" altLang="en-US" sz="900">
                <a:solidFill>
                  <a:srgbClr val="0070C0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할 수 있음</a:t>
            </a:r>
            <a:r>
              <a:rPr lang="en-US" altLang="ko-KR" sz="900">
                <a:solidFill>
                  <a:srgbClr val="0070C0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. </a:t>
            </a:r>
            <a:r>
              <a:rPr lang="ko-KR" altLang="en-US" sz="900">
                <a:solidFill>
                  <a:srgbClr val="0070C0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E5C1ED-7DB0-4849-8ABF-E1C4CF2FAF28}"/>
              </a:ext>
            </a:extLst>
          </p:cNvPr>
          <p:cNvSpPr txBox="1"/>
          <p:nvPr/>
        </p:nvSpPr>
        <p:spPr>
          <a:xfrm>
            <a:off x="681766" y="3166855"/>
            <a:ext cx="58833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>
                <a:solidFill>
                  <a:srgbClr val="0070C0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주의</a:t>
            </a:r>
            <a:r>
              <a:rPr lang="en-US" altLang="ko-KR" sz="900">
                <a:solidFill>
                  <a:srgbClr val="0070C0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2. </a:t>
            </a:r>
            <a:r>
              <a:rPr lang="ko-KR" altLang="en-US" sz="900">
                <a:solidFill>
                  <a:srgbClr val="0070C0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원서접수 전</a:t>
            </a:r>
            <a:r>
              <a:rPr lang="en-US" altLang="ko-KR" sz="900">
                <a:solidFill>
                  <a:srgbClr val="0070C0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/</a:t>
            </a:r>
            <a:r>
              <a:rPr lang="ko-KR" altLang="en-US" sz="900">
                <a:solidFill>
                  <a:srgbClr val="0070C0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후에도 독일 내 상황 및 지원자 현황에 따라 </a:t>
            </a:r>
            <a:r>
              <a:rPr lang="ko-KR" altLang="en-US" sz="900" b="1" u="sng">
                <a:solidFill>
                  <a:srgbClr val="0070C0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온라인 시험이 추가 될 수</a:t>
            </a:r>
            <a:r>
              <a:rPr lang="ko-KR" altLang="en-US" sz="900">
                <a:solidFill>
                  <a:srgbClr val="0070C0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 있음</a:t>
            </a:r>
            <a:r>
              <a:rPr lang="en-US" altLang="ko-KR" sz="900">
                <a:solidFill>
                  <a:srgbClr val="0070C0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.(</a:t>
            </a:r>
            <a:r>
              <a:rPr lang="ko-KR" altLang="en-US" sz="900">
                <a:solidFill>
                  <a:srgbClr val="0070C0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학교 홈페이지 확인 요망</a:t>
            </a:r>
            <a:r>
              <a:rPr lang="en-US" altLang="ko-KR" sz="900">
                <a:solidFill>
                  <a:srgbClr val="0070C0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) </a:t>
            </a:r>
            <a:r>
              <a:rPr lang="ko-KR" altLang="en-US" sz="900">
                <a:solidFill>
                  <a:srgbClr val="0070C0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2501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AC70F383-E810-4D98-A120-D83AE708AE8C}"/>
              </a:ext>
            </a:extLst>
          </p:cNvPr>
          <p:cNvSpPr/>
          <p:nvPr/>
        </p:nvSpPr>
        <p:spPr>
          <a:xfrm>
            <a:off x="442850" y="1538510"/>
            <a:ext cx="5967476" cy="10238361"/>
          </a:xfrm>
          <a:prstGeom prst="roundRect">
            <a:avLst>
              <a:gd name="adj" fmla="val 4778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3" name="표 31">
            <a:extLst>
              <a:ext uri="{FF2B5EF4-FFF2-40B4-BE49-F238E27FC236}">
                <a16:creationId xmlns:a16="http://schemas.microsoft.com/office/drawing/2014/main" id="{8AD1B0D2-F89F-4D2D-B879-760BE8433F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363107"/>
              </p:ext>
            </p:extLst>
          </p:nvPr>
        </p:nvGraphicFramePr>
        <p:xfrm>
          <a:off x="679567" y="2138892"/>
          <a:ext cx="5495400" cy="934061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793025">
                  <a:extLst>
                    <a:ext uri="{9D8B030D-6E8A-4147-A177-3AD203B41FA5}">
                      <a16:colId xmlns:a16="http://schemas.microsoft.com/office/drawing/2014/main" val="1574255784"/>
                    </a:ext>
                  </a:extLst>
                </a:gridCol>
                <a:gridCol w="1870575">
                  <a:extLst>
                    <a:ext uri="{9D8B030D-6E8A-4147-A177-3AD203B41FA5}">
                      <a16:colId xmlns:a16="http://schemas.microsoft.com/office/drawing/2014/main" val="1137010145"/>
                    </a:ext>
                  </a:extLst>
                </a:gridCol>
                <a:gridCol w="1831800">
                  <a:extLst>
                    <a:ext uri="{9D8B030D-6E8A-4147-A177-3AD203B41FA5}">
                      <a16:colId xmlns:a16="http://schemas.microsoft.com/office/drawing/2014/main" val="4048775232"/>
                    </a:ext>
                  </a:extLst>
                </a:gridCol>
              </a:tblGrid>
              <a:tr h="2811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Microsoft GothicNeo Light" panose="020B0300000101010101" pitchFamily="50" charset="-127"/>
                          <a:ea typeface="Microsoft GothicNeo Light" panose="020B0300000101010101" pitchFamily="50" charset="-127"/>
                          <a:cs typeface="Microsoft GothicNeo Light" panose="020B0300000101010101" pitchFamily="50" charset="-127"/>
                        </a:rPr>
                        <a:t>학교명</a:t>
                      </a: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Microsoft GothicNeo Light" panose="020B0300000101010101" pitchFamily="50" charset="-127"/>
                          <a:ea typeface="Microsoft GothicNeo Light" panose="020B0300000101010101" pitchFamily="50" charset="-127"/>
                          <a:cs typeface="Microsoft GothicNeo Light" panose="020B0300000101010101" pitchFamily="50" charset="-127"/>
                        </a:rPr>
                        <a:t>지원마감일</a:t>
                      </a:r>
                      <a:r>
                        <a:rPr lang="en-US" altLang="ko-KR" sz="900" dirty="0">
                          <a:solidFill>
                            <a:schemeClr val="bg1"/>
                          </a:solidFill>
                          <a:latin typeface="Microsoft GothicNeo Light" panose="020B0300000101010101" pitchFamily="50" charset="-127"/>
                          <a:ea typeface="Microsoft GothicNeo Light" panose="020B0300000101010101" pitchFamily="50" charset="-127"/>
                          <a:cs typeface="Microsoft GothicNeo Light" panose="020B0300000101010101" pitchFamily="50" charset="-127"/>
                        </a:rPr>
                        <a:t>(22/23WS)</a:t>
                      </a:r>
                      <a:endParaRPr lang="ko-KR" altLang="en-US" sz="900" dirty="0">
                        <a:solidFill>
                          <a:schemeClr val="bg1"/>
                        </a:solidFill>
                        <a:latin typeface="Microsoft GothicNeo Light" panose="020B0300000101010101" pitchFamily="50" charset="-127"/>
                        <a:ea typeface="Microsoft GothicNeo Light" panose="020B0300000101010101" pitchFamily="50" charset="-127"/>
                        <a:cs typeface="Microsoft GothicNeo Light" panose="020B0300000101010101" pitchFamily="50" charset="-127"/>
                      </a:endParaRP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Microsoft GothicNeo Light" panose="020B0300000101010101" pitchFamily="50" charset="-127"/>
                          <a:ea typeface="Microsoft GothicNeo Light" panose="020B0300000101010101" pitchFamily="50" charset="-127"/>
                          <a:cs typeface="Microsoft GothicNeo Light" panose="020B0300000101010101" pitchFamily="50" charset="-127"/>
                        </a:rPr>
                        <a:t>시험일정</a:t>
                      </a: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024646"/>
                  </a:ext>
                </a:extLst>
              </a:tr>
              <a:tr h="75816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err="1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마인츠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7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10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(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학력평가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)</a:t>
                      </a:r>
                    </a:p>
                    <a:p>
                      <a:pPr marL="0" indent="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4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(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음대지원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)</a:t>
                      </a:r>
                    </a:p>
                    <a:p>
                      <a:pPr marL="0" indent="0" algn="ctr" latinLnBrk="1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5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15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(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대학지원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)</a:t>
                      </a:r>
                      <a:endParaRPr lang="ko-KR" altLang="en-US" sz="700" dirty="0"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미  정 </a:t>
                      </a:r>
                      <a:endParaRPr lang="en-US" altLang="ko-KR" sz="800" dirty="0"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700" b="1" dirty="0">
                          <a:solidFill>
                            <a:srgbClr val="C00000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*</a:t>
                      </a:r>
                      <a:r>
                        <a:rPr lang="ko-KR" altLang="en-US" sz="700" b="1" dirty="0">
                          <a:solidFill>
                            <a:srgbClr val="C00000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참고로 작년은 </a:t>
                      </a:r>
                      <a:r>
                        <a:rPr lang="en-US" altLang="ko-KR" sz="700" b="1" dirty="0">
                          <a:solidFill>
                            <a:srgbClr val="C00000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6</a:t>
                      </a:r>
                      <a:r>
                        <a:rPr lang="ko-KR" altLang="en-US" sz="700" b="1" dirty="0">
                          <a:solidFill>
                            <a:srgbClr val="C00000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ko-KR" altLang="en-US" sz="700" b="1" dirty="0" err="1">
                          <a:solidFill>
                            <a:srgbClr val="C00000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중순이였음</a:t>
                      </a:r>
                      <a:endParaRPr lang="ko-KR" altLang="en-US" sz="700" b="1" dirty="0">
                        <a:solidFill>
                          <a:srgbClr val="C00000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438383"/>
                  </a:ext>
                </a:extLst>
              </a:tr>
              <a:tr h="4310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err="1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자브뤼켄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28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5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30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~ 6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3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  <a:endParaRPr lang="en-US" altLang="ko-KR" sz="800" dirty="0"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r>
                        <a:rPr lang="ko-KR" altLang="en-US" sz="7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이론</a:t>
                      </a:r>
                      <a:r>
                        <a:rPr lang="en-US" altLang="ko-KR" sz="7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: 2022</a:t>
                      </a:r>
                      <a:r>
                        <a:rPr lang="ko-KR" altLang="en-US" sz="7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7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6</a:t>
                      </a:r>
                      <a:r>
                        <a:rPr lang="ko-KR" altLang="en-US" sz="7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7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8</a:t>
                      </a:r>
                      <a:r>
                        <a:rPr lang="ko-KR" altLang="en-US" sz="7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 </a:t>
                      </a:r>
                      <a:r>
                        <a:rPr lang="en-US" altLang="ko-KR" sz="7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~ 6</a:t>
                      </a:r>
                      <a:r>
                        <a:rPr lang="ko-KR" altLang="en-US" sz="7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7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9</a:t>
                      </a:r>
                      <a:r>
                        <a:rPr lang="ko-KR" altLang="en-US" sz="7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5826039"/>
                  </a:ext>
                </a:extLst>
              </a:tr>
              <a:tr h="2811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i="0" dirty="0" err="1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쾰</a:t>
                      </a:r>
                      <a:r>
                        <a:rPr lang="ko-KR" altLang="en-US" sz="800" b="1" i="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 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3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5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16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~ 6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24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6036376"/>
                  </a:ext>
                </a:extLst>
              </a:tr>
              <a:tr h="44979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뒤셀도르프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3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5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27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~ 6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8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  <a:endParaRPr lang="en-US" altLang="ko-KR" sz="800" dirty="0"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이론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: 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6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9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+10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5707810"/>
                  </a:ext>
                </a:extLst>
              </a:tr>
              <a:tr h="78713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err="1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UdK</a:t>
                      </a: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</a:t>
                      </a:r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베를린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지휘 석사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: 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3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15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  <a:endParaRPr lang="en-US" altLang="ko-KR" sz="800" dirty="0"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성악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: 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4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  <a:endParaRPr lang="en-US" altLang="ko-KR" sz="800" dirty="0"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기악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: 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4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15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  <a:endParaRPr lang="en-US" altLang="ko-KR" sz="800" dirty="0"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피아노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: 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5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15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미  정</a:t>
                      </a:r>
                      <a:endParaRPr lang="en-US" altLang="ko-KR" sz="800" dirty="0"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r>
                        <a:rPr lang="de-DE" altLang="ko-KR" sz="700" b="1" dirty="0">
                          <a:solidFill>
                            <a:srgbClr val="C00000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*</a:t>
                      </a:r>
                      <a:r>
                        <a:rPr lang="ko-KR" altLang="en-US" sz="700" b="1" dirty="0">
                          <a:solidFill>
                            <a:srgbClr val="C00000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성악</a:t>
                      </a:r>
                      <a:r>
                        <a:rPr lang="en-US" altLang="ko-KR" sz="700" b="1" dirty="0">
                          <a:solidFill>
                            <a:srgbClr val="C00000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(</a:t>
                      </a:r>
                      <a:r>
                        <a:rPr lang="ko-KR" altLang="en-US" sz="700" b="1" dirty="0" err="1">
                          <a:solidFill>
                            <a:srgbClr val="C00000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리트</a:t>
                      </a:r>
                      <a:r>
                        <a:rPr lang="en-US" altLang="ko-KR" sz="700" b="1" dirty="0">
                          <a:solidFill>
                            <a:srgbClr val="C00000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) </a:t>
                      </a:r>
                      <a:r>
                        <a:rPr lang="ko-KR" altLang="en-US" sz="700" b="1" dirty="0">
                          <a:solidFill>
                            <a:srgbClr val="C00000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석사 시험 없음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7376192"/>
                  </a:ext>
                </a:extLst>
              </a:tr>
              <a:tr h="2811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err="1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데트몰트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3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15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6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7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~ 6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10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672614"/>
                  </a:ext>
                </a:extLst>
              </a:tr>
              <a:tr h="2811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에  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de-DE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3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15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5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30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~ 6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3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4619318"/>
                  </a:ext>
                </a:extLst>
              </a:tr>
              <a:tr h="2811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바이마르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de-DE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3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15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6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8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~ 14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8722709"/>
                  </a:ext>
                </a:extLst>
              </a:tr>
              <a:tr h="2811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라이프치히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3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31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5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30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~ 6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10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8189329"/>
                  </a:ext>
                </a:extLst>
              </a:tr>
              <a:tr h="2811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err="1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뮌</a:t>
                      </a:r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 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3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31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6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13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~ 21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4141236"/>
                  </a:ext>
                </a:extLst>
              </a:tr>
              <a:tr h="2811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err="1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뷔르츠부르크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3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31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6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13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~ 20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1630279"/>
                  </a:ext>
                </a:extLst>
              </a:tr>
              <a:tr h="2811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드레스덴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3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31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6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~ 10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1183423"/>
                  </a:ext>
                </a:extLst>
              </a:tr>
              <a:tr h="2811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함부르크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4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미  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1729696"/>
                  </a:ext>
                </a:extLst>
              </a:tr>
              <a:tr h="2811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err="1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프라이부르크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4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5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30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~ 6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4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9144457"/>
                  </a:ext>
                </a:extLst>
              </a:tr>
              <a:tr h="2811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프랑크푸르트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4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6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~ 25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1826172"/>
                  </a:ext>
                </a:extLst>
              </a:tr>
              <a:tr h="2811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err="1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뤼</a:t>
                      </a:r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 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4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미  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4451279"/>
                  </a:ext>
                </a:extLst>
              </a:tr>
              <a:tr h="2811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err="1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칼스루에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4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6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~ 25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6064264"/>
                  </a:ext>
                </a:extLst>
              </a:tr>
              <a:tr h="2811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슈투트가르트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4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미  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5566905"/>
                  </a:ext>
                </a:extLst>
              </a:tr>
              <a:tr h="2811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err="1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트로싱엔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4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6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27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~ 7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0167661"/>
                  </a:ext>
                </a:extLst>
              </a:tr>
              <a:tr h="2811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err="1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브레멘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4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10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5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30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~ 6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3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2072655"/>
                  </a:ext>
                </a:extLst>
              </a:tr>
              <a:tr h="2811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하노버</a:t>
                      </a:r>
                      <a:endParaRPr lang="en-US" altLang="ko-KR" sz="800" b="1" dirty="0"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4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미  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6789209"/>
                  </a:ext>
                </a:extLst>
              </a:tr>
              <a:tr h="2811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아우크스부르크</a:t>
                      </a:r>
                      <a:endParaRPr lang="en-US" altLang="ko-KR" sz="800" b="1" dirty="0"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4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미  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0001284"/>
                  </a:ext>
                </a:extLst>
              </a:tr>
              <a:tr h="2811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뮌스터</a:t>
                      </a:r>
                      <a:endParaRPr lang="en-US" altLang="ko-KR" sz="800" b="1" dirty="0"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4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15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5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25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~ 6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17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9705907"/>
                  </a:ext>
                </a:extLst>
              </a:tr>
              <a:tr h="4487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한스 </a:t>
                      </a:r>
                      <a:r>
                        <a:rPr lang="ko-KR" altLang="en-US" sz="800" b="1" dirty="0" err="1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아이슬러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4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15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6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13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~ 17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  <a:endParaRPr lang="en-US" altLang="ko-KR" sz="800" dirty="0"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algn="ctr" latinLnBrk="1"/>
                      <a:r>
                        <a:rPr lang="de-DE" altLang="ko-KR" sz="700" b="1" dirty="0">
                          <a:solidFill>
                            <a:srgbClr val="C00000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* </a:t>
                      </a:r>
                      <a:r>
                        <a:rPr lang="ko-KR" altLang="en-US" sz="700" b="1" dirty="0">
                          <a:solidFill>
                            <a:srgbClr val="C00000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성악 석사 시험 없음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9193745"/>
                  </a:ext>
                </a:extLst>
              </a:tr>
              <a:tr h="2811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err="1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로스톡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4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15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미  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53642554"/>
                  </a:ext>
                </a:extLst>
              </a:tr>
              <a:tr h="2811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뉘른베르크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4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15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미  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952067"/>
                  </a:ext>
                </a:extLst>
              </a:tr>
              <a:tr h="2811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만하임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4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30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2022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년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7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월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7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~ 16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3458086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93013B2-D769-4BCC-AF7D-188D68AD3D4F}"/>
              </a:ext>
            </a:extLst>
          </p:cNvPr>
          <p:cNvSpPr txBox="1"/>
          <p:nvPr/>
        </p:nvSpPr>
        <p:spPr>
          <a:xfrm>
            <a:off x="1589989" y="1656858"/>
            <a:ext cx="4115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84" dirty="0">
                <a:solidFill>
                  <a:srgbClr val="84973D"/>
                </a:solidFill>
                <a:latin typeface="+mn-ea"/>
              </a:rPr>
              <a:t>2022/23</a:t>
            </a:r>
            <a:r>
              <a:rPr lang="ko-KR" altLang="en-US" spc="-84" dirty="0">
                <a:solidFill>
                  <a:srgbClr val="84973D"/>
                </a:solidFill>
                <a:latin typeface="+mn-ea"/>
              </a:rPr>
              <a:t>년 </a:t>
            </a:r>
            <a:r>
              <a:rPr lang="ko-KR" altLang="en-US" spc="-84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음대 </a:t>
            </a:r>
            <a:r>
              <a:rPr lang="ko-KR" altLang="en-US" spc="-84" dirty="0">
                <a:solidFill>
                  <a:srgbClr val="84973D"/>
                </a:solidFill>
                <a:latin typeface="+mn-ea"/>
              </a:rPr>
              <a:t>겨울학기</a:t>
            </a:r>
            <a:r>
              <a:rPr lang="ko-KR" altLang="en-US" spc="-84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지원 마감일</a:t>
            </a:r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48B02251-EB09-47A2-A0EE-0B0918B8C457}"/>
              </a:ext>
            </a:extLst>
          </p:cNvPr>
          <p:cNvSpPr/>
          <p:nvPr/>
        </p:nvSpPr>
        <p:spPr>
          <a:xfrm>
            <a:off x="532131" y="1656859"/>
            <a:ext cx="5809360" cy="9933971"/>
          </a:xfrm>
          <a:prstGeom prst="roundRect">
            <a:avLst>
              <a:gd name="adj" fmla="val 4778"/>
            </a:avLst>
          </a:prstGeom>
          <a:noFill/>
          <a:ln>
            <a:solidFill>
              <a:schemeClr val="bg1">
                <a:lumMod val="85000"/>
              </a:schemeClr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562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286</TotalTime>
  <Words>1115</Words>
  <Application>Microsoft Office PowerPoint</Application>
  <PresentationFormat>사용자 지정</PresentationFormat>
  <Paragraphs>200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Microsoft GothicNeo Light</vt:lpstr>
      <vt:lpstr>맑은 고딕</vt:lpstr>
      <vt:lpstr>함초롬돋움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 KLASSIK</dc:creator>
  <cp:lastModifiedBy>J KLASSIK</cp:lastModifiedBy>
  <cp:revision>5</cp:revision>
  <dcterms:created xsi:type="dcterms:W3CDTF">2022-01-12T14:09:42Z</dcterms:created>
  <dcterms:modified xsi:type="dcterms:W3CDTF">2022-01-18T10:17:01Z</dcterms:modified>
</cp:coreProperties>
</file>